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2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 descr="Tag=AccentColor&#10;Flavor=Light&#10;Target=FillAndLine">
            <a:extLst>
              <a:ext uri="{FF2B5EF4-FFF2-40B4-BE49-F238E27FC236}">
                <a16:creationId xmlns:a16="http://schemas.microsoft.com/office/drawing/2014/main" id="{DA381740-063A-41A4-836D-85D14980EEF0}"/>
              </a:ext>
            </a:extLst>
          </p:cNvPr>
          <p:cNvSpPr/>
          <p:nvPr/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EF9DF8-704A-44AE-8850-307DDACC93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1248" y="448056"/>
            <a:ext cx="10515600" cy="4069080"/>
          </a:xfrm>
        </p:spPr>
        <p:txBody>
          <a:bodyPr anchor="b">
            <a:noAutofit/>
          </a:bodyPr>
          <a:lstStyle>
            <a:lvl1pPr algn="l">
              <a:defRPr sz="9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C72E09-06F3-48B9-9B95-DE15EC9801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1248" y="4983480"/>
            <a:ext cx="10515600" cy="1124712"/>
          </a:xfrm>
        </p:spPr>
        <p:txBody>
          <a:bodyPr>
            <a:normAutofit/>
          </a:bodyPr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1CD474-E5E1-4D01-97F6-0C9FC0933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10/1/2020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36BBC7-EB9B-4B36-88E9-DBF65D270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8786C7-DD8D-492F-9A9A-A7B3EBE27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4483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7CF8D-FF51-4FD8-B968-A2C8507347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61A953-02EA-491B-A215-AF8420D74D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084D1E-BC98-44E4-8D2C-89CCDC2933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10/1/2020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3019EB-9C2B-4833-B72A-147694159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F6E764-5688-45F5-94ED-A7357D2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484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20E3CB6-3025-40BF-A04B-A7B0CB4C0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DD5CB3-8B24-48C7-89D3-8DCAD36A45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0BC931-E2BF-4C1D-91AA-89F82F826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10/1/2020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48A135-AEE9-4483-957E-3D143318D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8DEFD4-A052-46B3-B2AE-F3091D8A2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67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D02BC-5A24-47F7-A4DF-B93FBC0C5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E9219E-EE74-4093-94D6-F663E059C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A61642-BFBA-48AE-A29C-C2AA7386A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10/1/2020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D2029B-6646-4DBF-A302-76A513FC6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D4DFD-766F-4E45-A00C-2B5E8CE9A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 descr="Tag=AccentColor&#10;Flavor=Light&#10;Target=FillAndLine">
            <a:extLst>
              <a:ext uri="{FF2B5EF4-FFF2-40B4-BE49-F238E27FC236}">
                <a16:creationId xmlns:a16="http://schemas.microsoft.com/office/drawing/2014/main" id="{EBDD1931-9E86-4402-9A68-33A2D9EFB198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766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C218C0-6540-400C-BB51-353D5FD5C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448056"/>
            <a:ext cx="10515600" cy="4069080"/>
          </a:xfrm>
        </p:spPr>
        <p:txBody>
          <a:bodyPr anchor="b">
            <a:normAutofit/>
          </a:bodyPr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1CD69-43B3-4FF7-AA41-30C36C957E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1248" y="4983480"/>
            <a:ext cx="10515600" cy="1124712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BF300D-5CBE-47E9-A193-E23C8314D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10/1/2020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E7DF3F-C51A-4DB1-9FCE-E3E0D8E92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69CF4-FAAB-44EF-A2A5-8352B4AA3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 descr="Tag=AccentColor&#10;Flavor=Light&#10;Target=FillAndLine">
            <a:extLst>
              <a:ext uri="{FF2B5EF4-FFF2-40B4-BE49-F238E27FC236}">
                <a16:creationId xmlns:a16="http://schemas.microsoft.com/office/drawing/2014/main" id="{417A8947-4521-4FE1-8E44-27363435CE1B}"/>
              </a:ext>
            </a:extLst>
          </p:cNvPr>
          <p:cNvSpPr/>
          <p:nvPr/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484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DE264-531D-49C1-A8AF-2B4C1D218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B9A1B8-2F1B-46AA-858A-CFFF5AF7CE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29384"/>
            <a:ext cx="5181600" cy="425196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6B9631-18C0-43BD-8AF3-9137D6D4C2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29384"/>
            <a:ext cx="5181600" cy="4251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032FCA-14C6-4497-9C27-3F5806244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10/1/2020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1E5057-693B-4E10-958E-0ABE79FEC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0CECB1-0A35-4C10-9D3D-FE4404283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descr="Tag=AccentColor&#10;Flavor=Light&#10;Target=FillAndLine">
            <a:extLst>
              <a:ext uri="{FF2B5EF4-FFF2-40B4-BE49-F238E27FC236}">
                <a16:creationId xmlns:a16="http://schemas.microsoft.com/office/drawing/2014/main" id="{2FAAC677-2D37-4F63-9C4B-711A2988EE02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139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AE282-8875-4F49-AB21-E1C2BCAEA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712EA2-EF8C-4F18-BECF-AD121F7281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938528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7B59D4-E93F-40C1-A1A2-F1867830C6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926080"/>
            <a:ext cx="5157787" cy="326440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810616-1C77-42AE-8449-D0B64E2B84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938528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74E172-AFE8-48E4-BBB0-CA6D4EC112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926080"/>
            <a:ext cx="5183188" cy="32644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9407CC-270D-4C98-B95C-7AE67D2E1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10/1/2020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4070D5-9B7B-47FC-9F75-F6AD96074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28EAC17-33BE-4265-8C06-644C2D34F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 descr="Tag=AccentColor&#10;Flavor=Light&#10;Target=FillAndLine">
            <a:extLst>
              <a:ext uri="{FF2B5EF4-FFF2-40B4-BE49-F238E27FC236}">
                <a16:creationId xmlns:a16="http://schemas.microsoft.com/office/drawing/2014/main" id="{F634C457-AEBF-47D7-9200-BAD05D138B12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416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E9AC0-40CD-4451-BF00-5E2FC7B74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3704" y="1728216"/>
            <a:ext cx="7781544" cy="3392424"/>
          </a:xfrm>
        </p:spPr>
        <p:txBody>
          <a:bodyPr>
            <a:normAutofit/>
          </a:bodyPr>
          <a:lstStyle>
            <a:lvl1pPr algn="ctr">
              <a:defRPr sz="7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FD9A32-9C83-452B-BC69-CC6E95D3C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10/1/2020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87B83E-E23E-42DE-876D-F55908A97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1C03A8-D428-4010-B413-13B1E9922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6" descr="Tag=AccentColor&#10;Flavor=Light&#10;Target=FillAndLine">
            <a:extLst>
              <a:ext uri="{FF2B5EF4-FFF2-40B4-BE49-F238E27FC236}">
                <a16:creationId xmlns:a16="http://schemas.microsoft.com/office/drawing/2014/main" id="{17F03060-85EC-4182-8C18-C6EE0D373E4B}"/>
              </a:ext>
            </a:extLst>
          </p:cNvPr>
          <p:cNvSpPr/>
          <p:nvPr/>
        </p:nvSpPr>
        <p:spPr>
          <a:xfrm>
            <a:off x="3974206" y="5126892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0909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2816A0-77C4-4A3F-87BD-A7321E3C8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10/1/2020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5FC3464-F026-4C77-9441-55ECA5054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7D9257-BADE-4D0B-AF0B-D09FE95FA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274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A1C48E-F751-45A2-9010-208B81EDB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342900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D501F6-8430-4758-8636-74D68E990E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3520" y="548640"/>
            <a:ext cx="6053328" cy="5431536"/>
          </a:xfrm>
        </p:spPr>
        <p:txBody>
          <a:bodyPr anchor="ctr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79DC39-A29C-494C-98B6-999746C5F3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2237" cy="2002536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84C988-A6DB-469A-B8AA-31866F36E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10/1/2020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BC39C3-81EB-4828-9AD3-2F1FAC521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59376C-9810-49A5-BC9A-4E6A02175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6" descr="Tag=AccentColor&#10;Flavor=Light&#10;Target=FillAndLine">
            <a:extLst>
              <a:ext uri="{FF2B5EF4-FFF2-40B4-BE49-F238E27FC236}">
                <a16:creationId xmlns:a16="http://schemas.microsoft.com/office/drawing/2014/main" id="{B9F96F3A-E64D-4401-B02C-BCD5CAA97CFF}"/>
              </a:ext>
            </a:extLst>
          </p:cNvPr>
          <p:cNvSpPr/>
          <p:nvPr/>
        </p:nvSpPr>
        <p:spPr>
          <a:xfrm rot="5400000">
            <a:off x="2797492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0050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37704-80BD-41B0-8395-41618EC3A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1920" cy="342900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DA4032-EC66-4974-BD30-898B60E4B5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303520" y="548640"/>
            <a:ext cx="6053328" cy="543153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1802D0-5574-4631-BA49-92362F8E40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1920" cy="2002536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2C2F5B-DDDD-4E64-94A9-99E46F4B0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10/1/2020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FA8D36-8865-48E7-8249-ED729A5F7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0F98C3-0B62-4361-8408-A01F70807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6" descr="Tag=AccentColor&#10;Flavor=Light&#10;Target=FillAndLine">
            <a:extLst>
              <a:ext uri="{FF2B5EF4-FFF2-40B4-BE49-F238E27FC236}">
                <a16:creationId xmlns:a16="http://schemas.microsoft.com/office/drawing/2014/main" id="{FE511AB6-FEAF-4549-BA88-0764BD10B63D}"/>
              </a:ext>
            </a:extLst>
          </p:cNvPr>
          <p:cNvSpPr/>
          <p:nvPr/>
        </p:nvSpPr>
        <p:spPr>
          <a:xfrm rot="5400000">
            <a:off x="2798064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827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72D13B-FFCB-4650-AD3C-CB5037352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CA9470-DF15-46A1-BF0E-8A5367A4B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3047CB-E94D-482F-BACA-681E96C0EC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45051-2045-45DA-935E-2E3CA1A69ADC}" type="datetimeFigureOut">
              <a:rPr lang="en-US" smtClean="0"/>
              <a:t>10/1/2020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FDA4B5-E797-42FC-8B7A-2294DF24A3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8ED201-6D0E-422C-B4EC-566A3DC298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D31F4-64FA-4BA0-9498-67783267A8C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206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55" r:id="rId6"/>
    <p:sldLayoutId id="2147483751" r:id="rId7"/>
    <p:sldLayoutId id="2147483752" r:id="rId8"/>
    <p:sldLayoutId id="2147483753" r:id="rId9"/>
    <p:sldLayoutId id="2147483754" r:id="rId10"/>
    <p:sldLayoutId id="2147483756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2F107B09-8DE8-4FED-9CC0-5C4E29EAA38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840" r="-1284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4165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1DB497C0-31C9-4E5B-8F70-09C41DAE5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4927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F64CE17A-D318-44E4-AF04-FBCB60B8B7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7573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5FAA9EBB-398C-4D49-8C0E-08181F4FBC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4802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AC1147C0-2B8D-4374-A191-30C02458C4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4579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1F3CE5C1-7006-4CD4-BFFE-12A52EB442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4926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475BB1FE-2938-4168-AEAC-572917B66E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334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1572F8E2-2AD6-459B-ACF6-2D74C9F5DE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8776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A9A98C53-1FAE-4005-AB04-B665BE4605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3988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365AA50A-B303-460F-B779-D289C6AEE0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5053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B90DD799-9D01-4B1F-B608-AF9A8DD83F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040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701B1487-EA12-47DD-AC49-E6338C99D6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963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271C266E-F58D-4292-B842-DBC6A42FDC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5663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9A696D52-E7EF-411F-9FC4-E87771056E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5506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F9B42646-AB37-4D26-8451-8309AF538D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135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A49AB04A-72B1-442B-B6EF-168954B3C5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1514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5E96FABA-70A1-4B10-A271-7D7C72685E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427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EC2A76E4-16B5-46DE-A73E-3068F69AE2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3505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89B06C33-2C41-4797-830F-7D996A5B65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372487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yVTI">
  <a:themeElements>
    <a:clrScheme name="SketchyVTI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E4650E"/>
      </a:accent1>
      <a:accent2>
        <a:srgbClr val="00A5AB"/>
      </a:accent2>
      <a:accent3>
        <a:srgbClr val="09963B"/>
      </a:accent3>
      <a:accent4>
        <a:srgbClr val="E64823"/>
      </a:accent4>
      <a:accent5>
        <a:srgbClr val="9C6A6A"/>
      </a:accent5>
      <a:accent6>
        <a:srgbClr val="824F8C"/>
      </a:accent6>
      <a:hlink>
        <a:srgbClr val="2998E3"/>
      </a:hlink>
      <a:folHlink>
        <a:srgbClr val="7F723D"/>
      </a:folHlink>
    </a:clrScheme>
    <a:fontScheme name="Custom 2">
      <a:majorFont>
        <a:latin typeface="The Serif Hand Black"/>
        <a:ea typeface=""/>
        <a:cs typeface=""/>
      </a:majorFont>
      <a:minorFont>
        <a:latin typeface="The Hand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ketchyVTI" id="{A6D2C935-A6E4-4DD9-BCC5-5AE2504DB8EA}" vid="{F0754072-50B6-4C01-B911-67246C9F58D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Panoramiczny</PresentationFormat>
  <Paragraphs>0</Paragraphs>
  <Slides>19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19</vt:i4>
      </vt:variant>
    </vt:vector>
  </HeadingPairs>
  <TitlesOfParts>
    <vt:vector size="23" baseType="lpstr">
      <vt:lpstr>Arial</vt:lpstr>
      <vt:lpstr>The Hand Bold</vt:lpstr>
      <vt:lpstr>The Serif Hand Black</vt:lpstr>
      <vt:lpstr>SketchyVTI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Anna Wargocka</dc:creator>
  <cp:lastModifiedBy>Anna Wargocka</cp:lastModifiedBy>
  <cp:revision>3</cp:revision>
  <dcterms:created xsi:type="dcterms:W3CDTF">2020-10-01T06:51:34Z</dcterms:created>
  <dcterms:modified xsi:type="dcterms:W3CDTF">2020-10-01T07:13:16Z</dcterms:modified>
</cp:coreProperties>
</file>