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4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84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7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66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84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39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416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09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74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05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2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06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55" r:id="rId6"/>
    <p:sldLayoutId id="2147483751" r:id="rId7"/>
    <p:sldLayoutId id="2147483752" r:id="rId8"/>
    <p:sldLayoutId id="2147483753" r:id="rId9"/>
    <p:sldLayoutId id="2147483754" r:id="rId10"/>
    <p:sldLayoutId id="2147483756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2DD4080-B758-4594-A794-A0BAFDFFD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20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88B9DD3-4608-4D31-910C-58285DDD7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02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A706C15-D65D-4EE5-A916-88F142587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08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C439C34-BDC2-453B-A0DC-237F1BB31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98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5127779-A2B2-47C6-A2AD-2F08FB71A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14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DE33A45-952B-462F-8D33-F14B29F6C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222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85A9825-54FA-4977-BAD1-EDF4B56DF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87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2CF4629-AD43-45E3-B90B-2A496E97A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384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3B37A8C-99F4-4EB7-A265-AC620A54A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42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523DCE0-3D0C-43AF-82A6-DCB165CB7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5838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747DC4F-0F5A-4A15-BAB5-1819A07DD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84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63701D7-8832-49DD-93D8-53763D20E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89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CB0D769-988F-4B1C-B312-67672B68F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12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464BA60-8BFF-42B5-A939-4409977B6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3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D2CFB7C-9384-4711-A3FF-D8052EF6F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89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08BCB0D-0A28-4CD4-B5B7-48CCB4BB2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47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74A0246-36F1-4647-85A8-49630A81D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482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2D4570A-4FC7-4697-BE02-2CCFA2F50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68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B7C3F02-B289-4449-8045-1C00EE519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6285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Panoramiczny</PresentationFormat>
  <Paragraphs>0</Paragraphs>
  <Slides>19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3" baseType="lpstr">
      <vt:lpstr>Arial</vt:lpstr>
      <vt:lpstr>The Hand Bold</vt:lpstr>
      <vt:lpstr>The Serif Hand Black</vt:lpstr>
      <vt:lpstr>SketchyVTI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Anna Wargocka</dc:creator>
  <cp:lastModifiedBy>Priv</cp:lastModifiedBy>
  <cp:revision>4</cp:revision>
  <dcterms:created xsi:type="dcterms:W3CDTF">2020-10-01T06:51:34Z</dcterms:created>
  <dcterms:modified xsi:type="dcterms:W3CDTF">2020-10-13T12:24:00Z</dcterms:modified>
</cp:coreProperties>
</file>