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23"/>
  </p:notesMasterIdLst>
  <p:sldIdLst>
    <p:sldId id="256" r:id="rId2"/>
    <p:sldId id="258" r:id="rId3"/>
    <p:sldId id="257" r:id="rId4"/>
    <p:sldId id="260" r:id="rId5"/>
    <p:sldId id="273" r:id="rId6"/>
    <p:sldId id="276" r:id="rId7"/>
    <p:sldId id="305" r:id="rId8"/>
    <p:sldId id="302" r:id="rId9"/>
    <p:sldId id="304" r:id="rId10"/>
    <p:sldId id="315" r:id="rId11"/>
    <p:sldId id="308" r:id="rId12"/>
    <p:sldId id="311" r:id="rId13"/>
    <p:sldId id="303" r:id="rId14"/>
    <p:sldId id="312" r:id="rId15"/>
    <p:sldId id="307" r:id="rId16"/>
    <p:sldId id="313" r:id="rId17"/>
    <p:sldId id="306" r:id="rId18"/>
    <p:sldId id="314" r:id="rId19"/>
    <p:sldId id="309" r:id="rId20"/>
    <p:sldId id="310" r:id="rId21"/>
    <p:sldId id="301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04" y="114"/>
      </p:cViewPr>
      <p:guideLst>
        <p:guide orient="horz" pos="754"/>
        <p:guide pos="3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9C14F-616D-44A1-80BF-E8A25AFA5B5C}" type="datetimeFigureOut">
              <a:rPr lang="de-DE" smtClean="0"/>
              <a:pPr/>
              <a:t>25.09.2020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A6E7F-BF29-4797-A2FC-4DFBCFD5F77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849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2729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335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622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3687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7330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841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3951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164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960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9619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Cottbus, 9. Mai 2019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113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Cottbus, 9. Mai 2019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53704-9B69-4143-875D-C77CA06D508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266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arbeitsinitiative-letschin@t-online.d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550" y="1381949"/>
            <a:ext cx="9000000" cy="150820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092972" y="3319055"/>
            <a:ext cx="8019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Dienstleister für Kommunen und Förderer des</a:t>
            </a:r>
          </a:p>
          <a:p>
            <a:pPr algn="ctr"/>
            <a:r>
              <a:rPr lang="de-DE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Tourismus im Oderbruch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57C9E3D-8DF5-4A6B-B4EF-FF83C1852B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68" y="5920093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1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1849845" y="427886"/>
            <a:ext cx="4738525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Projektstandort Bad Freienwalde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260305" y="6394476"/>
            <a:ext cx="2743200" cy="365125"/>
          </a:xfrm>
        </p:spPr>
        <p:txBody>
          <a:bodyPr/>
          <a:lstStyle/>
          <a:p>
            <a:pPr algn="r"/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5024" y="1122223"/>
            <a:ext cx="3700587" cy="277544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184" y="4008525"/>
            <a:ext cx="3566161" cy="267462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459" y="4436192"/>
            <a:ext cx="38957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755" y="1138637"/>
            <a:ext cx="3678703" cy="275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62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277228" y="365126"/>
            <a:ext cx="7076572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Ökologische Hof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12558" y="6308223"/>
            <a:ext cx="2743200" cy="365125"/>
          </a:xfrm>
        </p:spPr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710" y="326363"/>
            <a:ext cx="3186363" cy="212424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025" y="2513439"/>
            <a:ext cx="4110789" cy="2740526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5178" y="5055691"/>
            <a:ext cx="1934409" cy="145080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530" y="4528561"/>
            <a:ext cx="1933739" cy="145080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802923" y="1219200"/>
            <a:ext cx="55098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Anbau von Obst, Gemüse und Kräutern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Unterschiedliche Hochbeete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Schaffung unterschiedlicher Lebensräume, z.B. Steingarten, Insektenbeete, Teich, Insektenhotels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Kleinimkerei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Anbau von </a:t>
            </a:r>
            <a:r>
              <a:rPr lang="de-DE" dirty="0" err="1"/>
              <a:t>Wildobst</a:t>
            </a:r>
            <a:r>
              <a:rPr lang="de-DE" dirty="0"/>
              <a:t> – Holunder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Verarbeitung  und Konservierung des Erntegutes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531" y="3557807"/>
            <a:ext cx="4569069" cy="304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48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277228" y="365126"/>
            <a:ext cx="7076572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Ökologische Hof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12558" y="6308223"/>
            <a:ext cx="2743200" cy="365125"/>
          </a:xfrm>
        </p:spPr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538" y="857193"/>
            <a:ext cx="3406833" cy="22712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640" y="857195"/>
            <a:ext cx="3406833" cy="227122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640" y="3810484"/>
            <a:ext cx="3406833" cy="227122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538" y="3810484"/>
            <a:ext cx="3406833" cy="227122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347" y="857195"/>
            <a:ext cx="3406833" cy="227122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347" y="3810484"/>
            <a:ext cx="3406833" cy="22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56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Holzwerkstatt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334106" y="6492875"/>
            <a:ext cx="2743200" cy="365125"/>
          </a:xfrm>
        </p:spPr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8238" y="3660261"/>
            <a:ext cx="4349261" cy="3015176"/>
          </a:xfrm>
          <a:prstGeom prst="rect">
            <a:avLst/>
          </a:prstGeom>
        </p:spPr>
      </p:pic>
      <p:pic>
        <p:nvPicPr>
          <p:cNvPr id="3" name="Grafik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8238" y="413824"/>
            <a:ext cx="4349261" cy="3015176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902676" y="937846"/>
            <a:ext cx="43492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Bau von Mobiliar für touristische Wege – wie Schutzhütten, Bänke, Hinweistafeln, Schilder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Aufarbeitung von Holzelementen - Schilder, Aufsteller, Bänke </a:t>
            </a:r>
            <a:r>
              <a:rPr lang="de-DE" dirty="0" err="1"/>
              <a:t>u.ä.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Anfertigung von Holzspielzeug, Nistkästen, Insektenhotels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Kreative Gestaltung und Herstellung von Dekorationselementen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727047" y="3892801"/>
            <a:ext cx="4515986" cy="2155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145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20080" y="4329290"/>
            <a:ext cx="10515600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Holzwerkstatt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334106" y="6492875"/>
            <a:ext cx="2743200" cy="365125"/>
          </a:xfrm>
        </p:spPr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4" name="Grafik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940" y="3612875"/>
            <a:ext cx="3600000" cy="2880000"/>
          </a:xfrm>
          <a:prstGeom prst="rect">
            <a:avLst/>
          </a:prstGeom>
        </p:spPr>
      </p:pic>
      <p:pic>
        <p:nvPicPr>
          <p:cNvPr id="11" name="Grafik 10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940" y="549000"/>
            <a:ext cx="3600000" cy="2839854"/>
          </a:xfrm>
          <a:prstGeom prst="rect">
            <a:avLst/>
          </a:prstGeom>
        </p:spPr>
      </p:pic>
      <p:pic>
        <p:nvPicPr>
          <p:cNvPr id="12" name="Grafik 11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38" y="549000"/>
            <a:ext cx="3600000" cy="2880000"/>
          </a:xfrm>
          <a:prstGeom prst="rect">
            <a:avLst/>
          </a:prstGeom>
        </p:spPr>
      </p:pic>
      <p:pic>
        <p:nvPicPr>
          <p:cNvPr id="13" name="Grafik 12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639" y="549000"/>
            <a:ext cx="3600000" cy="2880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6639" y="3612876"/>
            <a:ext cx="360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758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Backscheune Buschdorf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598" y="948602"/>
            <a:ext cx="3316731" cy="2010732"/>
          </a:xfrm>
          <a:prstGeom prst="rect">
            <a:avLst/>
          </a:prstGeom>
        </p:spPr>
      </p:pic>
      <p:pic>
        <p:nvPicPr>
          <p:cNvPr id="4" name="Grafik 3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266" y="3401376"/>
            <a:ext cx="3960000" cy="263017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2460" y="948602"/>
            <a:ext cx="3001613" cy="200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609599" y="1055077"/>
            <a:ext cx="40444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Traditionelles Backen im Holzbackofen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Backen mit Kindern und Jugendlichen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Kaffeenachmittage für Senioren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Private Feiern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Events – Anbacken zu Ostern, Abbacken am Reformationstag, Backofenfest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5238" y="3401376"/>
            <a:ext cx="3960000" cy="2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831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Backscheune Buschdorf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8" name="Grafik 7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19" y="3748893"/>
            <a:ext cx="3940084" cy="2287564"/>
          </a:xfrm>
          <a:prstGeom prst="rect">
            <a:avLst/>
          </a:prstGeom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144" y="1141436"/>
            <a:ext cx="3940084" cy="228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0732" y="1141436"/>
            <a:ext cx="3940084" cy="228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057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96815" y="1130472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Klangzimmer Rathstock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095875" y="6378003"/>
            <a:ext cx="2743200" cy="365125"/>
          </a:xfrm>
        </p:spPr>
        <p:txBody>
          <a:bodyPr/>
          <a:lstStyle/>
          <a:p>
            <a:pPr algn="r"/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58" y="312820"/>
            <a:ext cx="3960000" cy="28800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315316" y="1619131"/>
            <a:ext cx="5590443" cy="3457074"/>
          </a:xfrm>
          <a:prstGeom prst="rect">
            <a:avLst/>
          </a:prstGeom>
        </p:spPr>
      </p:pic>
      <p:pic>
        <p:nvPicPr>
          <p:cNvPr id="4" name="Grafik 3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58" y="3680566"/>
            <a:ext cx="3960000" cy="288000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595446" y="2118241"/>
            <a:ext cx="343486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Ausstellung von Musikinstrumenten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Ausstellung Rio Reiser </a:t>
            </a:r>
          </a:p>
          <a:p>
            <a:r>
              <a:rPr lang="de-DE" sz="1600" dirty="0"/>
              <a:t>      (Sänger: König von Deutschland)</a:t>
            </a:r>
          </a:p>
          <a:p>
            <a:endParaRPr lang="de-DE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Musikanten- und Sängertreffen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Veranstaltungen für Kinder- und Schulgruppen (musizieren, Musikinstrumente basteln)</a:t>
            </a:r>
          </a:p>
        </p:txBody>
      </p:sp>
    </p:spTree>
    <p:extLst>
      <p:ext uri="{BB962C8B-B14F-4D97-AF65-F5344CB8AC3E}">
        <p14:creationId xmlns:p14="http://schemas.microsoft.com/office/powerpoint/2010/main" val="384541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779584" y="380195"/>
            <a:ext cx="10515600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Klangzimmer Rathstock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095875" y="6378003"/>
            <a:ext cx="2743200" cy="365125"/>
          </a:xfrm>
        </p:spPr>
        <p:txBody>
          <a:bodyPr/>
          <a:lstStyle/>
          <a:p>
            <a:pPr algn="r"/>
            <a:r>
              <a:rPr lang="de-DE" dirty="0"/>
              <a:t>Zary, 02.10.2020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810" y="952209"/>
            <a:ext cx="4473819" cy="271862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8466" y="963671"/>
            <a:ext cx="4544158" cy="270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8466" y="4006602"/>
            <a:ext cx="4583723" cy="240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811" y="4006602"/>
            <a:ext cx="4473819" cy="236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048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62154" y="4020091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Haustiergarten Mallnow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3" name="Grafik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40" y="3808520"/>
            <a:ext cx="3147646" cy="2378630"/>
          </a:xfrm>
          <a:prstGeom prst="rect">
            <a:avLst/>
          </a:prstGeom>
        </p:spPr>
      </p:pic>
      <p:pic>
        <p:nvPicPr>
          <p:cNvPr id="8" name="Grafik 7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40" y="883375"/>
            <a:ext cx="3147646" cy="2344724"/>
          </a:xfrm>
          <a:prstGeom prst="rect">
            <a:avLst/>
          </a:prstGeom>
        </p:spPr>
      </p:pic>
      <p:pic>
        <p:nvPicPr>
          <p:cNvPr id="12" name="Grafik 11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0276" y="856610"/>
            <a:ext cx="3099737" cy="2378196"/>
          </a:xfrm>
          <a:prstGeom prst="rect">
            <a:avLst/>
          </a:prstGeom>
        </p:spPr>
      </p:pic>
      <p:pic>
        <p:nvPicPr>
          <p:cNvPr id="13" name="Grafik 12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0276" y="3808520"/>
            <a:ext cx="3247292" cy="2318665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496308" y="4828984"/>
            <a:ext cx="3247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verschiedene Haustierrassen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Teiche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Kräutergarten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Informationstafeln zu den Tieren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914" y="883375"/>
            <a:ext cx="3147646" cy="234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86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518746" y="3318570"/>
            <a:ext cx="11347189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Partner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Agentur für Arbeit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Jobcenter Märkisch-Oderland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Landkreis Märkisch-Oderland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Ämter Golzow, Lebus, Seelow-Land, Barnim-Oderbruch und Neuhardenberg mit angehörigen Gemeinden, Städte Seelow und Wriezen sowie Gemeinde Letschin mit Ortsteilen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Unternehmen der Region und bundesweit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Verbände, Kammern und Vereine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18746" y="888022"/>
            <a:ext cx="1065280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Vereins-Ziele</a:t>
            </a:r>
          </a:p>
          <a:p>
            <a:endParaRPr lang="de-DE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Förderung des Umwelt-, Landschafts- und Denkmalschutzes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Förderung von Bildung und Erziehung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Förderung der Heimatpflege und Heimatkunde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Förderung der Jugendhilfe sowie der Unterstützung hilfsbedürftiger Personen</a:t>
            </a:r>
          </a:p>
          <a:p>
            <a:pPr>
              <a:spcBef>
                <a:spcPts val="600"/>
              </a:spcBef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Der Verein verfolgt ausschließlich und unmittelbar gemeinnützige Zwecke.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3872884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77715" y="444955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                                           Naturscheune Mallnow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868" y="3564277"/>
            <a:ext cx="4425043" cy="2520000"/>
          </a:xfrm>
          <a:prstGeom prst="rect">
            <a:avLst/>
          </a:prstGeom>
        </p:spPr>
      </p:pic>
      <p:pic>
        <p:nvPicPr>
          <p:cNvPr id="7" name="Grafik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868" y="773723"/>
            <a:ext cx="4425043" cy="2368062"/>
          </a:xfrm>
          <a:prstGeom prst="rect">
            <a:avLst/>
          </a:prstGeom>
        </p:spPr>
      </p:pic>
      <p:pic>
        <p:nvPicPr>
          <p:cNvPr id="8" name="Grafik 7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564277"/>
            <a:ext cx="4425043" cy="2520001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6330461" y="1112110"/>
            <a:ext cx="32040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Ausstellung zur Flora und Fauna des Naturschutzgebiet „Oderhänge </a:t>
            </a:r>
            <a:r>
              <a:rPr lang="de-DE" dirty="0" err="1"/>
              <a:t>Mallnow</a:t>
            </a:r>
            <a:r>
              <a:rPr lang="de-DE" dirty="0"/>
              <a:t>“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Spielecke: Naturquizze, </a:t>
            </a:r>
            <a:r>
              <a:rPr lang="de-DE" dirty="0" err="1"/>
              <a:t>Memorie</a:t>
            </a:r>
            <a:r>
              <a:rPr lang="de-DE" dirty="0"/>
              <a:t>, Tastkisten, Samenbestimmung</a:t>
            </a:r>
          </a:p>
        </p:txBody>
      </p:sp>
    </p:spTree>
    <p:extLst>
      <p:ext uri="{BB962C8B-B14F-4D97-AF65-F5344CB8AC3E}">
        <p14:creationId xmlns:p14="http://schemas.microsoft.com/office/powerpoint/2010/main" val="663975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125" y="2144014"/>
            <a:ext cx="9000000" cy="1508201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262194" y="1140903"/>
            <a:ext cx="7838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latin typeface="Bernard MT Condensed" panose="02050806060905020404" pitchFamily="18" charset="0"/>
              </a:rPr>
              <a:t>Vielen Dank für Ihre Aufmerksamkeit!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3304818" y="4707785"/>
            <a:ext cx="4848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Bahnhofstraße 31, 15324 Letschin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Tel. 033475 50961; Fax 033475 570010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arbeitsinitiative-letschin@t-online.de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D16C004B-3161-4EF9-86BF-2015613564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818" y="5908114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03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509953" y="475014"/>
            <a:ext cx="10569725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Leistungsangebote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Arbeiten zur Förderung des Natur- und Umweltschutzes zur Umsetzung von Projekten in der Landschaftspflege und in Naturschutzgebieten 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Beschäftigung von Zielgruppen, insbesondere Empfänger von ALG II, Langzeitarbeitslosen und hilfebedürftiger Personen im Rechtskreis des SGB II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Ausgewählte Arbeiten zur Verbesserung der touristischen Infrastruktur, enge Zusammenarbeit mit dem Landkreis zur Umsetzung des Vier-Wege-Konzeptes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Projekttätigkeit zur Wahrung ländlicher Kultur und Traditionen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Entwicklung von Arbeitsplätzen im Zusammenhang mit Ämtern, Gemeinden und Vereinen wie z. B. Bundesfreiwilligendienst, Maßnahmen nach SGB II § 16 i und 16 e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Träger „Sozialbetrieb MOL“ - Beschäftigung erwerbtätiger Hilfebedürftiger im niedrigschwelligen Bereich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Partner Interreg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Fortbildungsmaßnahmen, z. B Helfer Landwirtschaft mit Erwerb Fahrerlaubnis Klasse T, Motorkettensägenschein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Maßnahmen zur Aktivierung und beruflichen Eingliederung mit dem Ziel der Integration in Ausbildung und Arbeit sowie zur Verringerung von Vermittlungshemmnissen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3126955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08987" y="868158"/>
            <a:ext cx="10575759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Unsere IINTERREG - Projekte</a:t>
            </a:r>
          </a:p>
          <a:p>
            <a:endParaRPr lang="de-DE" sz="600" dirty="0"/>
          </a:p>
          <a:p>
            <a:pPr marL="1884363" lvl="0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"Landfrauen im Zeichen der Zeit" (2002/ 2003)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"Das Fort Gorgast - Ein deutsch-polnisches Denkmal” (2002/ 2003)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“Einheitliche Gestaltung des ONRW von Hohensaaten bis Frankfurt (O.)“ (2004)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„Radwandern diesseits und jenseits der Oder“ (2004)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„Jakobswege im deutsch-polnischen Grenzraum“ (2009)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„Gemeinsame Entwicklung grenzübergreifender Stadtinformationen“ (2013/14)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„Hauptstadt-Route EV2/ Europa-Radweg R1/ZR1“ (2018)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„Die Träumer des Recyclings“ (2019)</a:t>
            </a:r>
            <a:r>
              <a:rPr lang="de-DE" dirty="0"/>
              <a:t>	</a:t>
            </a:r>
          </a:p>
          <a:p>
            <a:pPr marL="1884363" indent="-269875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„Netzwerk der Zusammenarbeit der Nichtregierungsorganisationen im deutsch-polnischen Grenzraum für Klimaschutz“ (2020)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2670900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352800" y="1693848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chemeClr val="bg1">
                    <a:lumMod val="95000"/>
                  </a:schemeClr>
                </a:solidFill>
                <a:latin typeface="Bernard MT Condensed" panose="02050806060905020404" pitchFamily="18" charset="0"/>
              </a:rPr>
              <a:t>Regionaltafeln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6874"/>
          </a:xfrm>
        </p:spPr>
        <p:txBody>
          <a:bodyPr>
            <a:noAutofit/>
          </a:bodyPr>
          <a:lstStyle/>
          <a:p>
            <a:pPr algn="ctr"/>
            <a:r>
              <a:rPr lang="de-DE" sz="2400" b="1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ea typeface="+mn-ea"/>
                <a:cs typeface="Arial" panose="020B0604020202020204" pitchFamily="34" charset="0"/>
              </a:rPr>
              <a:t>Interregprojekte - touristischen Wege</a:t>
            </a: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7044" y="909000"/>
            <a:ext cx="3600000" cy="242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77" y="3963543"/>
            <a:ext cx="3600000" cy="237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7044" y="3882692"/>
            <a:ext cx="360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77" y="909000"/>
            <a:ext cx="3600000" cy="242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5497" y="2315360"/>
            <a:ext cx="3103927" cy="2114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932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8470">
            <a:off x="470942" y="1201888"/>
            <a:ext cx="6164666" cy="433539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762">
            <a:off x="6131968" y="1347490"/>
            <a:ext cx="5719266" cy="402741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824" y="2047020"/>
            <a:ext cx="6452777" cy="4553072"/>
          </a:xfrm>
          <a:prstGeom prst="rect">
            <a:avLst/>
          </a:prstGeo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Flyer der touristischen Wege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164431" y="6417529"/>
            <a:ext cx="2743200" cy="365125"/>
          </a:xfrm>
        </p:spPr>
        <p:txBody>
          <a:bodyPr/>
          <a:lstStyle/>
          <a:p>
            <a:r>
              <a:rPr lang="de-DE" dirty="0"/>
              <a:t>Zary,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3322896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08987" y="868158"/>
            <a:ext cx="10792059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  <a:cs typeface="Arial" panose="020B0604020202020204" pitchFamily="34" charset="0"/>
              </a:rPr>
              <a:t>	Unsere  Betriebsstätten:</a:t>
            </a:r>
          </a:p>
          <a:p>
            <a:endParaRPr lang="de-DE" sz="2000" b="1" dirty="0">
              <a:solidFill>
                <a:schemeClr val="accent6">
                  <a:lumMod val="50000"/>
                </a:schemeClr>
              </a:solidFill>
              <a:latin typeface="Bernard MT Condensed" panose="02050806060905020404" pitchFamily="18" charset="0"/>
              <a:cs typeface="Arial" panose="020B0604020202020204" pitchFamily="34" charset="0"/>
            </a:endParaRP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Hauptsitz Letschin</a:t>
            </a:r>
          </a:p>
          <a:p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14550" lvl="4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Projektstandort Seelow</a:t>
            </a:r>
          </a:p>
          <a:p>
            <a:pPr lvl="1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0" lvl="5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Projektstandort Bad Freienwalde</a:t>
            </a:r>
          </a:p>
          <a:p>
            <a:pPr lvl="2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28950" lvl="6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Ökologische Hof Letschin</a:t>
            </a:r>
          </a:p>
          <a:p>
            <a:pPr lvl="3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86150" lvl="7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Holzwerkstatt Letschin</a:t>
            </a:r>
          </a:p>
          <a:p>
            <a:pPr lvl="4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43350" lvl="8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Backscheune Buschdorf</a:t>
            </a:r>
          </a:p>
          <a:p>
            <a:pPr lvl="5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08463" lvl="8" indent="-261938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Klangzimmer Rathstock</a:t>
            </a:r>
          </a:p>
          <a:p>
            <a:pPr lvl="6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0" lvl="8" indent="-265113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Haustiergarten Mallnow</a:t>
            </a:r>
          </a:p>
          <a:p>
            <a:pPr lvl="7"/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32363" lvl="8" indent="-263525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Naturscheune Mallnow</a:t>
            </a:r>
          </a:p>
          <a:p>
            <a:pPr marL="3943350" lvl="8" indent="-285750">
              <a:buFont typeface="Wingdings" panose="05000000000000000000" pitchFamily="2" charset="2"/>
              <a:buChar char="Ø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43350" lvl="8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Zary, 02.10.2020</a:t>
            </a:r>
          </a:p>
        </p:txBody>
      </p:sp>
    </p:spTree>
    <p:extLst>
      <p:ext uri="{BB962C8B-B14F-4D97-AF65-F5344CB8AC3E}">
        <p14:creationId xmlns:p14="http://schemas.microsoft.com/office/powerpoint/2010/main" val="86611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011831" y="1601669"/>
            <a:ext cx="10515600" cy="583476"/>
          </a:xfrm>
        </p:spPr>
        <p:txBody>
          <a:bodyPr>
            <a:noAutofit/>
          </a:bodyPr>
          <a:lstStyle/>
          <a:p>
            <a:r>
              <a:rPr lang="de-DE" sz="2400" dirty="0">
                <a:latin typeface="Bernard MT Condensed" panose="02050806060905020404" pitchFamily="18" charset="0"/>
              </a:rPr>
              <a:t>	</a:t>
            </a:r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Hauptsitz Letschin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260305" y="6394476"/>
            <a:ext cx="2743200" cy="365125"/>
          </a:xfrm>
        </p:spPr>
        <p:txBody>
          <a:bodyPr/>
          <a:lstStyle/>
          <a:p>
            <a:pPr algn="r"/>
            <a:r>
              <a:rPr lang="de-DE" dirty="0"/>
              <a:t>Zary, 02.10.2020</a:t>
            </a:r>
          </a:p>
        </p:txBody>
      </p:sp>
      <p:pic>
        <p:nvPicPr>
          <p:cNvPr id="7" name="Grafik 6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0131" y="2802046"/>
            <a:ext cx="3600000" cy="2520000"/>
          </a:xfrm>
          <a:prstGeom prst="rect">
            <a:avLst/>
          </a:prstGeom>
        </p:spPr>
      </p:pic>
      <p:pic>
        <p:nvPicPr>
          <p:cNvPr id="8" name="Grafik 7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977" y="3428999"/>
            <a:ext cx="3600000" cy="2520000"/>
          </a:xfrm>
          <a:prstGeom prst="rect">
            <a:avLst/>
          </a:prstGeom>
        </p:spPr>
      </p:pic>
      <p:pic>
        <p:nvPicPr>
          <p:cNvPr id="9" name="Grafik 8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69" y="514837"/>
            <a:ext cx="3600000" cy="2520000"/>
          </a:xfrm>
          <a:prstGeom prst="rect">
            <a:avLst/>
          </a:prstGeom>
        </p:spPr>
      </p:pic>
      <p:pic>
        <p:nvPicPr>
          <p:cNvPr id="11" name="Grafik 10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69" y="3428999"/>
            <a:ext cx="3600000" cy="2520000"/>
          </a:xfrm>
          <a:prstGeom prst="rect">
            <a:avLst/>
          </a:prstGeom>
        </p:spPr>
      </p:pic>
      <p:pic>
        <p:nvPicPr>
          <p:cNvPr id="12" name="Grafik 11"/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977" y="514837"/>
            <a:ext cx="360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93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476"/>
          </a:xfrm>
        </p:spPr>
        <p:txBody>
          <a:bodyPr>
            <a:noAutofit/>
          </a:bodyPr>
          <a:lstStyle/>
          <a:p>
            <a:pPr algn="ctr"/>
            <a:r>
              <a:rPr lang="de-DE" sz="2400" dirty="0">
                <a:solidFill>
                  <a:schemeClr val="accent6">
                    <a:lumMod val="50000"/>
                  </a:schemeClr>
                </a:solidFill>
                <a:latin typeface="Bernard MT Condensed" panose="02050806060905020404" pitchFamily="18" charset="0"/>
              </a:rPr>
              <a:t>                                                            Projektstandort Seelow    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0526" y="6321330"/>
            <a:ext cx="2743200" cy="365125"/>
          </a:xfrm>
        </p:spPr>
        <p:txBody>
          <a:bodyPr/>
          <a:lstStyle/>
          <a:p>
            <a:r>
              <a:rPr lang="de-DE" dirty="0"/>
              <a:t>Zary, 02.10.2020</a:t>
            </a:r>
          </a:p>
        </p:txBody>
      </p:sp>
      <p:pic>
        <p:nvPicPr>
          <p:cNvPr id="2" name="Grafik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380" y="1349005"/>
            <a:ext cx="4500000" cy="3060000"/>
          </a:xfrm>
          <a:prstGeom prst="rect">
            <a:avLst/>
          </a:prstGeom>
        </p:spPr>
      </p:pic>
      <p:pic>
        <p:nvPicPr>
          <p:cNvPr id="3" name="Grafik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755" y="3443893"/>
            <a:ext cx="4320000" cy="3060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788" y="254939"/>
            <a:ext cx="4536000" cy="30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7256585" y="4776322"/>
            <a:ext cx="3856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Büros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Seminarräume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/>
              <a:t>Beratungsräume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5523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646</Words>
  <Application>Microsoft Office PowerPoint</Application>
  <PresentationFormat>Panoramiczny</PresentationFormat>
  <Paragraphs>133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7" baseType="lpstr">
      <vt:lpstr>Arial</vt:lpstr>
      <vt:lpstr>Bernard MT Condensed</vt:lpstr>
      <vt:lpstr>Calibri</vt:lpstr>
      <vt:lpstr>Calibri Light</vt:lpstr>
      <vt:lpstr>Wingdings</vt:lpstr>
      <vt:lpstr>Office</vt:lpstr>
      <vt:lpstr>Prezentacja programu PowerPoint</vt:lpstr>
      <vt:lpstr>Prezentacja programu PowerPoint</vt:lpstr>
      <vt:lpstr>Prezentacja programu PowerPoint</vt:lpstr>
      <vt:lpstr>Prezentacja programu PowerPoint</vt:lpstr>
      <vt:lpstr>Interregprojekte - touristischen Wege</vt:lpstr>
      <vt:lpstr>Flyer der touristischen Wege</vt:lpstr>
      <vt:lpstr>Prezentacja programu PowerPoint</vt:lpstr>
      <vt:lpstr>  Hauptsitz Letschin</vt:lpstr>
      <vt:lpstr>                                                            Projektstandort Seelow    </vt:lpstr>
      <vt:lpstr>Projektstandort Bad Freienwalde</vt:lpstr>
      <vt:lpstr>Ökologische Hof Letschin</vt:lpstr>
      <vt:lpstr>Ökologische Hof Letschin</vt:lpstr>
      <vt:lpstr>Holzwerkstatt Letschin</vt:lpstr>
      <vt:lpstr>    Holzwerkstatt Letschin</vt:lpstr>
      <vt:lpstr>Backscheune Buschdorf</vt:lpstr>
      <vt:lpstr>Backscheune Buschdorf</vt:lpstr>
      <vt:lpstr>Klangzimmer Rathstock</vt:lpstr>
      <vt:lpstr>Klangzimmer Rathstock</vt:lpstr>
      <vt:lpstr>Haustiergarten Mallnow</vt:lpstr>
      <vt:lpstr>                                               Naturscheune Mallnow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Grafik</dc:creator>
  <cp:lastModifiedBy>Priv</cp:lastModifiedBy>
  <cp:revision>100</cp:revision>
  <dcterms:created xsi:type="dcterms:W3CDTF">2019-05-03T05:10:17Z</dcterms:created>
  <dcterms:modified xsi:type="dcterms:W3CDTF">2020-09-25T07:54:05Z</dcterms:modified>
</cp:coreProperties>
</file>